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4575175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90" d="100"/>
          <a:sy n="90" d="100"/>
        </p:scale>
        <p:origin x="111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982576" cy="340360"/>
          </a:xfrm>
          <a:prstGeom prst="rect">
            <a:avLst/>
          </a:prstGeom>
        </p:spPr>
        <p:txBody>
          <a:bodyPr vert="horz" lIns="62143" tIns="31071" rIns="62143" bIns="31071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2591541" y="0"/>
            <a:ext cx="1982576" cy="340360"/>
          </a:xfrm>
          <a:prstGeom prst="rect">
            <a:avLst/>
          </a:prstGeom>
        </p:spPr>
        <p:txBody>
          <a:bodyPr vert="horz" lIns="62143" tIns="31071" rIns="62143" bIns="31071" rtlCol="0"/>
          <a:lstStyle>
            <a:lvl1pPr algn="r">
              <a:defRPr sz="800"/>
            </a:lvl1pPr>
          </a:lstStyle>
          <a:p>
            <a:fld id="{89B0AD87-93C4-478F-ACA3-1411CFA387C2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587375" y="511175"/>
            <a:ext cx="3400425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143" tIns="31071" rIns="62143" bIns="310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57518" y="3233420"/>
            <a:ext cx="3660140" cy="3063240"/>
          </a:xfrm>
          <a:prstGeom prst="rect">
            <a:avLst/>
          </a:prstGeom>
        </p:spPr>
        <p:txBody>
          <a:bodyPr vert="horz" lIns="62143" tIns="31071" rIns="62143" bIns="310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659"/>
            <a:ext cx="1982576" cy="340360"/>
          </a:xfrm>
          <a:prstGeom prst="rect">
            <a:avLst/>
          </a:prstGeom>
        </p:spPr>
        <p:txBody>
          <a:bodyPr vert="horz" lIns="62143" tIns="31071" rIns="62143" bIns="31071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2591541" y="6465659"/>
            <a:ext cx="1982576" cy="340360"/>
          </a:xfrm>
          <a:prstGeom prst="rect">
            <a:avLst/>
          </a:prstGeom>
        </p:spPr>
        <p:txBody>
          <a:bodyPr vert="horz" lIns="62143" tIns="31071" rIns="62143" bIns="31071" rtlCol="0" anchor="b"/>
          <a:lstStyle>
            <a:lvl1pPr algn="r">
              <a:defRPr sz="800"/>
            </a:lvl1pPr>
          </a:lstStyle>
          <a:p>
            <a:fld id="{DCF9570E-9F76-4DB9-A4F8-F4D74A9BC9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600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F7208-5EE1-7904-935A-576EB3F54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CECA78F-4117-87DB-60B0-55D9B49660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868F37-9640-6289-E032-0CD65CC1C4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0C48E1-603D-E990-AE37-4CDA472DC7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F9570E-9F76-4DB9-A4F8-F4D74A9BC99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017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25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79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36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87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905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49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1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62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14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08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4B3B8-EDB8-4498-9203-6B9C2626996D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81C9-9BD1-4444-83A6-5C34AC368F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859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AF0B0-1ED8-450B-FA8C-54C98D0C9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150FFEDB-CA30-05CF-34CE-C2E76976FD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182945"/>
              </p:ext>
            </p:extLst>
          </p:nvPr>
        </p:nvGraphicFramePr>
        <p:xfrm>
          <a:off x="81551" y="1408461"/>
          <a:ext cx="9036496" cy="4717441"/>
        </p:xfrm>
        <a:graphic>
          <a:graphicData uri="http://schemas.openxmlformats.org/drawingml/2006/table">
            <a:tbl>
              <a:tblPr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775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企業名</a:t>
                      </a:r>
                      <a:endParaRPr kumimoji="1" lang="en-US" altLang="ja-JP" sz="28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団体名</a:t>
                      </a:r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4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荷　物　内　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b="1" dirty="0">
                        <a:solidFill>
                          <a:schemeClr val="tx1"/>
                        </a:solidFill>
                        <a:latin typeface="Meiryo UI"/>
                        <a:ea typeface="Meiryo UI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ご担当者様</a:t>
                      </a:r>
                      <a:r>
                        <a:rPr kumimoji="1" lang="en-US" altLang="ja-JP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緊急連絡先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25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送　　付　　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〒</a:t>
                      </a:r>
                      <a:r>
                        <a:rPr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261-8550</a:t>
                      </a:r>
                    </a:p>
                    <a:p>
                      <a:r>
                        <a:rPr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千葉県</a:t>
                      </a:r>
                      <a:r>
                        <a:rPr lang="zh-CN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千葉市美浜区中瀬</a:t>
                      </a:r>
                      <a:r>
                        <a:rPr lang="en-US" altLang="zh-CN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2-1</a:t>
                      </a:r>
                      <a:r>
                        <a:rPr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幕張メッセ 国際会議場</a:t>
                      </a:r>
                      <a:endParaRPr lang="en-US" altLang="ja-JP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lang="zh-CN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第</a:t>
                      </a:r>
                      <a:r>
                        <a:rPr lang="en-US" altLang="zh-CN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42</a:t>
                      </a:r>
                      <a:r>
                        <a:rPr lang="zh-CN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回日本義肢装具学会学術大会</a:t>
                      </a:r>
                      <a:r>
                        <a:rPr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運営事務局</a:t>
                      </a:r>
                      <a:br>
                        <a:rPr lang="zh-TW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zh-TW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lang="zh-TW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lang="en-US" altLang="zh-TW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</a:t>
                      </a:r>
                      <a:r>
                        <a:rPr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90</a:t>
                      </a:r>
                      <a:r>
                        <a:rPr lang="en-US" altLang="zh-TW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</a:t>
                      </a:r>
                      <a:r>
                        <a:rPr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1999</a:t>
                      </a:r>
                      <a:r>
                        <a:rPr lang="en-US" altLang="zh-TW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</a:t>
                      </a:r>
                      <a:r>
                        <a:rPr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7258</a:t>
                      </a:r>
                      <a:endParaRPr lang="en-US" altLang="zh-TW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着　日　指　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lang="zh-CN" altLang="en-US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lang="en-US" altLang="zh-CN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</a:t>
                      </a:r>
                      <a:r>
                        <a:rPr lang="zh-CN" altLang="en-US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日（</a:t>
                      </a:r>
                      <a:r>
                        <a:rPr lang="ja-JP" altLang="en-US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金</a:t>
                      </a:r>
                      <a:r>
                        <a:rPr lang="zh-CN" altLang="en-US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r>
                        <a:rPr lang="ja-JP" altLang="en-US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ＡＭ</a:t>
                      </a:r>
                      <a:r>
                        <a:rPr lang="zh-CN" altLang="en-US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着</a:t>
                      </a:r>
                      <a:r>
                        <a:rPr lang="ja-JP" altLang="en-US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lang="zh-CN" altLang="en-US" sz="2400" b="1" u="sng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指定</a:t>
                      </a:r>
                      <a:endParaRPr kumimoji="1" lang="ja-JP" altLang="en-US" sz="2400" b="1" u="sng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en-US" altLang="ja-JP" sz="11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1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上記期日以外に送られたお荷物に関しましては、管理いたしかねますのでご注意ください。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18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荷　物　個　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      　　    ／            個口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7A0FE4D-7F48-C3FF-EBFE-12E58A93881E}"/>
              </a:ext>
            </a:extLst>
          </p:cNvPr>
          <p:cNvSpPr txBox="1"/>
          <p:nvPr/>
        </p:nvSpPr>
        <p:spPr>
          <a:xfrm>
            <a:off x="81551" y="6291667"/>
            <a:ext cx="81067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荷物管理のため、送付票をカラーコピーの上、すべての荷物の上部、側面に貼付してください。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2054D941-9F1B-C603-3449-15464E810A55}"/>
              </a:ext>
            </a:extLst>
          </p:cNvPr>
          <p:cNvSpPr txBox="1">
            <a:spLocks/>
          </p:cNvSpPr>
          <p:nvPr/>
        </p:nvSpPr>
        <p:spPr>
          <a:xfrm>
            <a:off x="0" y="-27384"/>
            <a:ext cx="9144000" cy="1277367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3000" b="1" dirty="0">
              <a:highlight>
                <a:srgbClr val="00FFFF"/>
              </a:highligh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BD4D6A2-A5A0-5BC3-3AB0-E6E5D1A2DE07}"/>
              </a:ext>
            </a:extLst>
          </p:cNvPr>
          <p:cNvSpPr txBox="1"/>
          <p:nvPr/>
        </p:nvSpPr>
        <p:spPr>
          <a:xfrm>
            <a:off x="25952" y="-50265"/>
            <a:ext cx="91180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関連学会ポスター・チラシ</a:t>
            </a:r>
            <a:r>
              <a:rPr lang="en-US" altLang="ja-JP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荷物貼付用紙</a:t>
            </a:r>
            <a:endParaRPr lang="en-US" altLang="ja-JP" sz="3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ja-JP" altLang="en-US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42</a:t>
            </a:r>
            <a:r>
              <a:rPr lang="ja-JP" altLang="en-US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</a:t>
            </a:r>
            <a:r>
              <a:rPr lang="zh-CN" altLang="en-US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日本義肢装具学会学術大会 </a:t>
            </a:r>
            <a:endParaRPr lang="en-US" altLang="ja-JP" sz="3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kumimoji="1" lang="ja-JP" altLang="en-US" dirty="0"/>
              <a:t>開催日：</a:t>
            </a:r>
            <a:r>
              <a:rPr kumimoji="1" lang="en-US" altLang="ja-JP" dirty="0"/>
              <a:t>2026</a:t>
            </a:r>
            <a:r>
              <a:rPr kumimoji="1" lang="ja-JP" altLang="en-US" dirty="0"/>
              <a:t>年</a:t>
            </a:r>
            <a:r>
              <a:rPr kumimoji="1" lang="en-US" altLang="ja-JP" dirty="0"/>
              <a:t>10</a:t>
            </a:r>
            <a:r>
              <a:rPr kumimoji="1" lang="ja-JP" altLang="en-US" dirty="0"/>
              <a:t>月</a:t>
            </a:r>
            <a:r>
              <a:rPr lang="en-US" altLang="ja-JP" dirty="0"/>
              <a:t>24</a:t>
            </a:r>
            <a:r>
              <a:rPr lang="ja-JP" altLang="en-US" dirty="0"/>
              <a:t>日</a:t>
            </a:r>
            <a:r>
              <a:rPr lang="en-US" altLang="ja-JP" dirty="0"/>
              <a:t>(</a:t>
            </a:r>
            <a:r>
              <a:rPr lang="ja-JP" altLang="en-US" dirty="0"/>
              <a:t>土</a:t>
            </a:r>
            <a:r>
              <a:rPr lang="en-US" altLang="ja-JP" dirty="0"/>
              <a:t>)-25</a:t>
            </a:r>
            <a:r>
              <a:rPr lang="ja-JP" altLang="en-US" dirty="0"/>
              <a:t>日</a:t>
            </a:r>
            <a:r>
              <a:rPr lang="en-US" altLang="ja-JP" dirty="0"/>
              <a:t>(</a:t>
            </a:r>
            <a:r>
              <a:rPr lang="ja-JP" altLang="en-US" dirty="0"/>
              <a:t>日</a:t>
            </a:r>
            <a:r>
              <a:rPr lang="en-US" altLang="ja-JP" dirty="0"/>
              <a:t>)</a:t>
            </a:r>
            <a:r>
              <a:rPr lang="ja-JP" altLang="en-US" dirty="0"/>
              <a:t>　幕張メッセ　国際会議場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3805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145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第132回中部日本整形外科災害外科学会・学術集会 共催セミナー資材  荷札</dc:title>
  <dc:creator>JCS</dc:creator>
  <cp:lastModifiedBy>智恵 潮</cp:lastModifiedBy>
  <cp:revision>62</cp:revision>
  <cp:lastPrinted>2026-04-22T00:16:59Z</cp:lastPrinted>
  <dcterms:created xsi:type="dcterms:W3CDTF">2018-12-20T01:21:13Z</dcterms:created>
  <dcterms:modified xsi:type="dcterms:W3CDTF">2026-06-18T00:35:10Z</dcterms:modified>
</cp:coreProperties>
</file>